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9" r:id="rId4"/>
    <p:sldId id="258" r:id="rId5"/>
    <p:sldId id="274" r:id="rId6"/>
    <p:sldId id="278" r:id="rId7"/>
    <p:sldId id="261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FF904-9B69-4275-B084-13A0D41393E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AF0F-7C10-4F9B-A196-462BCEC4C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AF0F-7C10-4F9B-A196-462BCEC4C9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free-ppt-Blue-World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864" y="0"/>
            <a:ext cx="95428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060575"/>
            <a:ext cx="8820473" cy="16557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национальный проект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«Успех каждого ребёнка»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643306" y="4293097"/>
            <a:ext cx="5143535" cy="864095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Старший воспитатель МБДОУ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/с «Светлячок» </a:t>
            </a:r>
          </a:p>
          <a:p>
            <a:pPr algn="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г.Ак-Довурак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Чадамба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А.Д.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5" y="5013176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Ак-Довурак-2021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362895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«Светлячок» г.Ак-Довурак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568952" cy="55774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индивидуальных эталонов или относительных норм, по которым педагог оценивает достижения в интеллектуальном развитии и информирует о них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 степени трудности заданий посредством предоставления детям возможности их выбора;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внутренних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активизаторов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ребенка;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оценки деятельности с точки зрения внутренних изменчивых факторов – усилий;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внешнего подкрепления на основе индивидуальных относительных норм.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Разновидности успеха дошкольника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конкретного результата ребенка, в т. ч. и в случае преодоления им каких-либо трудностей;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личности ребенка в целом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oc.isert-ran.ru/uploads/activity_image/2016/06/383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58326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воспитателей по созданию ситуации успеха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комфортности для ребенка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погружение ребенка в творческий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 работе активных методов и форм обучения и воспитания;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опора на внутреннюю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мотивацию;</a:t>
            </a:r>
            <a:endParaRPr lang="ru-RU" sz="9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постепенный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переход от совместных действий к самостоятельным; от самого простого до максимально сложного задания; «открытие новых знаний».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выбора направления деятельности, способов работы, типов творческих заданий, материалов, техники и др.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(учет индивидуальных психофизиологических особенностей каждого ребенка и группы в целом)</a:t>
            </a: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Технологические операции создания 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авансирование успешного результата; 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латентное (скрытое) инструктирование ребенка в способах выполнения;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мобилизация активности, педагогическое внушение;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оценка определенной детали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снятие страха 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мотива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персональная исключительность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static.tildacdn.com/tild3231-6364-4562-b233-623361663561/__.jpg"/>
          <p:cNvPicPr/>
          <p:nvPr/>
        </p:nvPicPr>
        <p:blipFill>
          <a:blip r:embed="rId3" cstate="print"/>
          <a:srcRect l="36476" t="49367"/>
          <a:stretch>
            <a:fillRect/>
          </a:stretch>
        </p:blipFill>
        <p:spPr bwMode="auto">
          <a:xfrm>
            <a:off x="251520" y="4581128"/>
            <a:ext cx="87129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1600200"/>
            <a:ext cx="7330008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успешность – это 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тот самый механизм,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благодаря запуску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которого можно раскрыть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человеческий потенциал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во всей его полноте.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5.infourok.ru/uploads/ex/0ca6/0007d4d5-7b378d55/hello_html_4f134d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952328" cy="297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образования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целевых моделей развития региональных систем дополнительного образования.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pervaya-berdsk.ru/images/novosti/2018-2019/nov2018/shtu.jpg"/>
          <p:cNvPicPr/>
          <p:nvPr/>
        </p:nvPicPr>
        <p:blipFill>
          <a:blip r:embed="rId3" cstate="print"/>
          <a:srcRect t="6000" r="-1351" b="4000"/>
          <a:stretch>
            <a:fillRect/>
          </a:stretch>
        </p:blipFill>
        <p:spPr bwMode="auto">
          <a:xfrm>
            <a:off x="1259632" y="3212976"/>
            <a:ext cx="655272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7064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8092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01.01.2019 - 31.12.2024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Ответственные за реализацию проекта: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– заместитель председателя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правительства РФ Татьяна Голикова;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национального проекта –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министр просвещения РФ Ольга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Васильева</a:t>
            </a:r>
          </a:p>
          <a:p>
            <a:endParaRPr lang="ru-RU" dirty="0"/>
          </a:p>
        </p:txBody>
      </p:sp>
      <p:pic>
        <p:nvPicPr>
          <p:cNvPr id="4" name="Рисунок 3" descr="C:\Users\1\Desktop\f326cd94716fda6707216f22ae28e8f9.jpg"/>
          <p:cNvPicPr/>
          <p:nvPr/>
        </p:nvPicPr>
        <p:blipFill>
          <a:blip r:embed="rId3" cstate="print"/>
          <a:srcRect t="1250" r="13777"/>
          <a:stretch>
            <a:fillRect/>
          </a:stretch>
        </p:blipFill>
        <p:spPr bwMode="auto">
          <a:xfrm>
            <a:off x="6516216" y="2492896"/>
            <a:ext cx="20882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avatars.mds.yandex.net/get-zen_doc/196027/pub_5ced31667f011d00af2dd19c_5ced3173483a9c00afe1abfa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53136"/>
            <a:ext cx="208823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125538"/>
            <a:ext cx="6696744" cy="4103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«Каждый    ребёнок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одарён,   раскрыть   его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способности  – наша задача.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В этом - успех   России».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							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В. Путин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1.goodfon.ru/original/3544x2456/4/33/putin-rossiya-c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24036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 2024 году для детей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в возрасте от 5 до 18 лет доступных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для каждого и качественных условий для воспитания гармонично развитой и социально ответственной личности путем  увеличения охвата дополнительным образованием до 80%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s://221324.selcdn.ru/prod-media/backend/pictures/024557b9cf5f4fb0a56addb2304e5412.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5538"/>
            <a:ext cx="8496943" cy="500062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«Доступное дополнительное образование для детей». Качественное обновление содержания программ ДПО.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Раскрытие и развитие способностей и талантов у подрастающего поколения.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 в сетевой форме с участием организаций дополнительного образования детей, предприятий реального сектора экономики учреждений культуры и спорта.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универсальной </a:t>
            </a:r>
            <a:r>
              <a:rPr lang="ru-RU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среды для реализации программ дополнительного образования для детей с ОВЗ. </a:t>
            </a:r>
          </a:p>
          <a:p>
            <a:pPr algn="just"/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-171400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23528" y="404813"/>
            <a:ext cx="8568952" cy="59769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ребенку права выбора и формирования своей образовательной траектории развития.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образовательных технологий.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качественного сопровождения реализации обновленных образовательных программ.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мер, направленных на повышение доступности для детей программ базового уровня в сфере культуры, искусств, спорта.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самоопределения в выборе будущего профессионального пути.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созданию детских технопарков «</a:t>
            </a:r>
            <a:r>
              <a:rPr lang="ru-RU" sz="9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знакомства детей с современными технологиями.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373216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 – это: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оптимальное соотношение между ожиданиями личности ребенка и людей, входящих в его непосредственное окружение, и результатами его деятельности (педагогика);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состояния радости, удовлетворение от того, что результат, к которому он стремился  в своей деятельности, либо совпал с ее ожиданиями, надеждами, либо превзошел их (психология);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 добиваться поставленных целей, получая от этого удовольствие.                           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 успеха - это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радости, удовлетворения от того, что результат, к которому стремилась  личность  в своей деятельности, либо совпал  с ее ожиданиями, надеждами, либо превзошел. (психология);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целенаправленное, организованное сочетание условий и продуманной  стратегии и тактики педагога,  при которых  для детей создается возможность достичь значительных запрограммированных результатов в деятельности (педагогика)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strategy24.ru/images/project/201908/59f7c1d20b585a5814f2b1782f07fb64.jpg"/>
          <p:cNvPicPr/>
          <p:nvPr/>
        </p:nvPicPr>
        <p:blipFill>
          <a:blip r:embed="rId3" cstate="print"/>
          <a:srcRect l="34862" t="6116" r="33802"/>
          <a:stretch>
            <a:fillRect/>
          </a:stretch>
        </p:blipFill>
        <p:spPr bwMode="auto">
          <a:xfrm>
            <a:off x="5868144" y="4365104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комфортных психолого-педагогических условий каждому ребенку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(мотивация благополучия, положительная оценка достижений ребенка, недопущение отрицательной оценки деятельности ребенка, индивидуальное обсуждение неудач и недочетов, уважение к идеям и мыслям ребенка; обеспечение терпеливой поддержки и внимания и т. д.)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766</TotalTime>
  <Words>478</Words>
  <Application>Microsoft Office PowerPoint</Application>
  <PresentationFormat>Экран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Федеральный национальный проект    «Успех каждого ребёнка» </vt:lpstr>
      <vt:lpstr>Реализация проекта</vt:lpstr>
      <vt:lpstr>Слайд 3</vt:lpstr>
      <vt:lpstr>      Цель проекта</vt:lpstr>
      <vt:lpstr>Задачи</vt:lpstr>
      <vt:lpstr>Слайд 6</vt:lpstr>
      <vt:lpstr>Успех – это:</vt:lpstr>
      <vt:lpstr>Ситуация  успеха - это</vt:lpstr>
      <vt:lpstr>Психолого-педагогические условия ситуации успеха</vt:lpstr>
      <vt:lpstr>Слайд 10</vt:lpstr>
      <vt:lpstr>Разновидности успеха дошкольника</vt:lpstr>
      <vt:lpstr>Деятельность воспитателей по созданию ситуации успеха </vt:lpstr>
      <vt:lpstr>Технологические операции создания ситуации успеха</vt:lpstr>
      <vt:lpstr>Слайд 14</vt:lpstr>
      <vt:lpstr>Развитие системы дополнительного 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«Успех каждого ребенка» </dc:title>
  <cp:lastModifiedBy>Admin</cp:lastModifiedBy>
  <cp:revision>144</cp:revision>
  <dcterms:modified xsi:type="dcterms:W3CDTF">2022-03-03T03:43:15Z</dcterms:modified>
</cp:coreProperties>
</file>